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C7823E-C3A2-4B47-9F9E-4243E29DD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B735050-351A-6AF5-C44A-952BEFFFA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E48B65-E30D-5A3D-7B59-F58B68F75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CC0406-CB01-951C-2D38-85C4DF6B8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3998604-723B-2FC0-AB5A-C7D7DADE8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689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17D2DE-B130-4BFC-D73F-D2157BD5F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CDAFAAB-F7AA-3BC1-E969-5927648CE6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163FB3-EF30-1529-9261-85AD1646D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279363-6D04-8E89-92C1-28845BC2A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DA356E9-42FB-22BB-8D92-A3C242626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1161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D9D576D-32DE-2A99-8107-C0AB0AA402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57E7BED-70AE-2938-414D-05CB6EF84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CA8156-650B-F3A9-2B39-DCAAF395E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9B3FC44-46F7-513C-48AA-E6E3344C2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D84379-02D0-81BF-36D6-8A7CCDCFA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5893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DC9600-8195-91FE-690D-7A8E209AF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06EDA9-E3D6-A8C2-2098-985CFB72F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0D15E8B-46A2-47DA-10E2-E9C828460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E95EFDF-77C6-ED5D-4D36-1A04CAA74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006FF1-37CD-06D8-09C9-0241B2363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0677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10ABF-6194-9D3A-6597-C667A8273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29D0578-C553-8EBF-5EC6-9EC23DA49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18624BF-1304-4BEC-15F4-96EF41165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5F4FDE-43AF-F0CB-F97F-E20D4484E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5C4019-DCB6-F0F1-700E-B0D23CF9A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344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2F0894-A7D7-017C-1AA1-D1A631D96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661107-5309-717F-A1F3-C2683CEBE6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BB87A22-7259-1E1D-64AE-7C8702CF7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237AF72-17CB-7BE9-D465-7B97D6E65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9FF2E27-7358-444E-35C0-AD6969FAB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3088655-07DE-DF4C-FCB9-50B725DAB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1738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5D5E33-B623-BB43-63CC-0A42D9DE7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8820FA8-5E63-124D-54E9-1F742F2166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F76DB0D-CB51-DE07-E24D-64E17FA03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7426F8B-2D80-0AA4-CDB0-E68BCE371C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BF40F99-44A4-7A32-020A-0D4B43398E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EB781BC-8461-1D75-32E8-45D19CE6E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A44D183-FE94-488B-013A-4485F5826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BBB6280-8BFF-8E11-5A2F-3DEE22CF1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0509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6917A9-E708-F4DE-ECC1-A03C35435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7DD37D2-9B21-396F-7C6A-312972321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2F4CD6A-2ADE-1061-A610-4298509CF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3099580-AF66-D125-2690-593066DAC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1079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E3124DC1-D579-0A00-D178-34E1846D3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CC56F0A-B082-19C0-A8CC-5BCC6E15F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1DB62B7-888D-E4BE-E5BC-88FE2DF72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1934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F08800-57A9-1C93-0783-B09648EE7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02CD99D-CA78-8394-F090-8212C2EE9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87EEE06-A210-B960-2966-04CE7DF7A1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BC9A43B-BB57-E962-5994-D7F0B2C04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7C07CB6-8E8C-FBC3-0560-B99A0359C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C11CA09-0F2B-7F76-D0B6-18E8241D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4030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889B10-5123-B149-738C-E3A1ACCB3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7118BD9-7A19-C466-C42D-50B45E1884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525396B-6AEF-34BD-E542-818C5660C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3B54004-626F-7E6D-1D17-5DD099D17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964A5B1-F98B-9A1C-B574-91C6300C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DCB4172-0C8A-5442-8CDB-ECC51C02C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464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E685FA3-0C9D-6E87-34CB-DB49C987A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616AE55-38B3-C8BE-22F3-02F7EC2FE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9934CA-7C0A-E24E-5DF8-CB34B7A69C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5FBE6-E9B6-44A9-BCA9-6368F0EA858C}" type="datetimeFigureOut">
              <a:rPr kumimoji="1" lang="ja-JP" altLang="en-US" smtClean="0"/>
              <a:t>2023/10/10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1035CCE-03F9-E8F1-28F1-A996987D33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A7659C-DE9C-018C-2F18-B0EFD5695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85666-BF23-4141-901C-BAF91B55CB6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815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8BF82A-8331-EC2E-7C31-9492CCE540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BAB438C-469A-AA2E-790A-5D985946E1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画面録画 3">
            <a:hlinkClick r:id="" action="ppaction://media"/>
            <a:extLst>
              <a:ext uri="{FF2B5EF4-FFF2-40B4-BE49-F238E27FC236}">
                <a16:creationId xmlns:a16="http://schemas.microsoft.com/office/drawing/2014/main" id="{CA93F57C-C9FA-30DC-89DC-6AAA1DBFA4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8463"/>
            <a:ext cx="12192000" cy="60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917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46"/>
    </mc:Choice>
    <mc:Fallback>
      <p:transition spd="slow" advTm="4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A5FFD1-8349-C479-6257-40ABFA83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FE400D-7763-08A5-67BC-F3CFCA49F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9044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画面録画 2">
            <a:hlinkClick r:id="" action="ppaction://media"/>
            <a:extLst>
              <a:ext uri="{FF2B5EF4-FFF2-40B4-BE49-F238E27FC236}">
                <a16:creationId xmlns:a16="http://schemas.microsoft.com/office/drawing/2014/main" id="{CDE60194-AB22-4337-AD2E-0B3D2D6A27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8463"/>
            <a:ext cx="12192000" cy="60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419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65"/>
    </mc:Choice>
    <mc:Fallback>
      <p:transition spd="slow" advTm="37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画面録画 3">
            <a:hlinkClick r:id="" action="ppaction://media"/>
            <a:extLst>
              <a:ext uri="{FF2B5EF4-FFF2-40B4-BE49-F238E27FC236}">
                <a16:creationId xmlns:a16="http://schemas.microsoft.com/office/drawing/2014/main" id="{E9CBFD63-F9EF-A363-E936-B203691D7D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8463"/>
            <a:ext cx="12192000" cy="60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04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531"/>
    </mc:Choice>
    <mc:Fallback>
      <p:transition spd="slow" advTm="57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画面録画 1">
            <a:hlinkClick r:id="" action="ppaction://media"/>
            <a:extLst>
              <a:ext uri="{FF2B5EF4-FFF2-40B4-BE49-F238E27FC236}">
                <a16:creationId xmlns:a16="http://schemas.microsoft.com/office/drawing/2014/main" id="{234BFFC4-AF29-CBD4-1606-93E099E0019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715.419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8463"/>
            <a:ext cx="12192000" cy="60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64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715"/>
    </mc:Choice>
    <mc:Fallback>
      <p:transition spd="slow" advTm="48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画面録画 1">
            <a:hlinkClick r:id="" action="ppaction://media"/>
            <a:extLst>
              <a:ext uri="{FF2B5EF4-FFF2-40B4-BE49-F238E27FC236}">
                <a16:creationId xmlns:a16="http://schemas.microsoft.com/office/drawing/2014/main" id="{D1CEC13C-2C2E-FC26-4912-835C27EE7B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8463"/>
            <a:ext cx="12192000" cy="60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90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095"/>
    </mc:Choice>
    <mc:Fallback>
      <p:transition spd="slow" advTm="37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画面録画 1">
            <a:hlinkClick r:id="" action="ppaction://media"/>
            <a:extLst>
              <a:ext uri="{FF2B5EF4-FFF2-40B4-BE49-F238E27FC236}">
                <a16:creationId xmlns:a16="http://schemas.microsoft.com/office/drawing/2014/main" id="{F1C57CB5-8CAF-B9A5-C159-39A69CA3F1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8463"/>
            <a:ext cx="12192000" cy="605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018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46"/>
    </mc:Choice>
    <mc:Fallback>
      <p:transition spd="slow" advTm="16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Office PowerPoint</Application>
  <PresentationFormat>ワイド画面</PresentationFormat>
  <Paragraphs>0</Paragraphs>
  <Slides>7</Slides>
  <Notes>0</Notes>
  <HiddenSlides>0</HiddenSlides>
  <MMClips>6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class</dc:creator>
  <cp:lastModifiedBy>class</cp:lastModifiedBy>
  <cp:revision>1</cp:revision>
  <dcterms:created xsi:type="dcterms:W3CDTF">2023-10-10T02:40:59Z</dcterms:created>
  <dcterms:modified xsi:type="dcterms:W3CDTF">2023-10-10T03:24:11Z</dcterms:modified>
</cp:coreProperties>
</file>

<file path=docProps/thumbnail.jpeg>
</file>